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BBBDD-515D-4100-8239-81CED6145C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657ED-2DF5-46C6-AC48-4194E0351A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F8A51-3FAE-4163-80F7-BF0C7AAFB1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2024-04-26T06:36:32Z</dcterms:modified>
</cp:coreProperties>
</file>