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E4E02B-D148-4C3C-AC43-91A36CAB4D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477A39-85C5-442E-875C-BD6E0159D1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197758-E990-4749-9DD5-93E3073DB9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2024-04-26T11:47:20Z</dcterms:modified>
</cp:coreProperties>
</file>