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14E21-0A61-4D34-95E7-0045AC5A3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229D8-AE94-4D5F-9F16-6BB0DFDBF0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DDAB2-E260-4A21-87E7-59019CC0AE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2024-04-26T12:03:44Z</dcterms:modified>
</cp:coreProperties>
</file>