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3B3C8-62C0-4B23-AD36-92DB7A4850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25196-C8ED-4EB4-BE5F-18E7A48C30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Pain intensity evaluated according to a visual analog scale (VAS) at visit 1 (baseline), visit 2 (5 days), visit 3 (30 days), and visit 4 (60 days) in patients treated with intravenous immunoglobulin (IVIG; N = 8) or with conventional therapy (C.T.; N = 9). * P &lt; 0.01 in visits 2, 3, and 4 vs baseline, in visits 3 and 4 vs visit 2, and in IVIG vs C.T.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456E9-6314-4E2D-A087-30A07AE8D5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2.0147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2012, Pages 1334–1341,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https://doi.org/10.1111/j.1526-4637.2012.01478.x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Pain intensity evaluated according to a visual analog scale (VAS) at visit 1 (baseline), visit 2 (5 days),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Pain intensity evaluated according to a visual analog scale (VAS) at visit 1 (baseline), visit 2 (5 days),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2024-04-26T15:48:19Z</dcterms:modified>
</cp:coreProperties>
</file>