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5AFBE2-A07C-47B6-8D58-CA18501576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841DF8-7577-408E-87D5-FE37BD191D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586527-7471-421C-BAFA-CA4F8EC72D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2024-04-26T21:42:00Z</dcterms:modified>
</cp:coreProperties>
</file>