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A9BCE-73E1-487F-9FFB-6C040E9475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747ED-53BC-4D8B-9341-BB465D1A99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demonstrating age-related differences in negative item subsequent memory effects. Bar chart depicts mean across-region parameter estimates (arbitrary units).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179E5-AC07-4D95-B757-D213D0D3A9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3322–3333,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Regions demonstrating age-related differences in negative item subsequent memory effects. Bar chart depicts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Regions demonstrating age-related differences in negative item subsequent memory effects. Bar chart depicts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2024-04-26T12:57:56Z</dcterms:modified>
</cp:coreProperties>
</file>