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CF6A0-4A37-449C-B213-50D72C21FD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087F-107B-4012-9ED6-22C94279B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microRNAs in model species that are included in the high confidence microRNA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78018-A50B-4DC4-A258-AFB1ABA5C5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D68–D73,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Proportions of microRNAs in model species that are included in the high confidence microRNA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Proportions of microRNAs in model species that are included in the high confidence microRNA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2024-05-01T22:07:13Z</dcterms:modified>
</cp:coreProperties>
</file>