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71D296-C747-47CF-A1FA-EC6B96B9B3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B3E1A8-A4F9-4EE8-8E5A-574AAB10C6C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Study design. Subjects viewed episode of The Big Bang Theory with food and control (non-food) commercials embedded throughout as typical commercial breaks.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BB6255-CADC-4915-9BE9-1222D09E7D7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Brain regions showing greater activity when viewing FOOD commercials than NON-FOOD commercials. Activations (P &lt; 0.005, 173 contiguous voxels) are displayed on an inflated rendering of the cortical surface (Marcus et al. 2010; Marcus et al. 2011). Greater activation for FOOD commercials was observed in a number of occipital regions (A) extending from the occipital pole through the fusiform gyrus, the left superior and middle temporal gyrus (B), the precuneus (C and D), and the left orbital frontal cortex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BB6255-CADC-4915-9BE9-1222D09E7D7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Functionally defined sensorimotor networks via resting-state connectivity (Power et al. 2011) provide evidence for separable mouth and hand (body) subnetworks. (B) Activity from (A) overlaid on network boundaries from Power et al. (2011) demonstrates specificity of activity to “mouth” sensorimotor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BB6255-CADC-4915-9BE9-1222D09E7D7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Whole-brain response to FOOD commercials covaried with percent body fat, accounting for age and gender. Activations are overlayed on an inflated representation of the cortical surface (Marcus et al. 2010; Marcus et al. 2011). Activations were observed in bilateral regions of sensorimotor cortices along the pre- and post-central gyri and bilateral central sulci and a region of the right insula/posterior opercula.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BB6255-CADC-4915-9BE9-1222D09E7D7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Regions correlating with percent body fat. (A) The magnitude of response to food commercials in a region of the left orbitofrontal cortex, defined by the FOOD &gt; NON-FOOD contrast, correlated with percent body fat (r = 0.43, P &lt; 0.01) and BMI (r = 0.38, P  NON-FOOD contrast, correlated with percent body fat (r = 0.38, P &lt; 0.05) and BMI (r = 0.41,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BB6255-CADC-4915-9BE9-1222D09E7D7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v097"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v09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v09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v09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2602–2611, </a:t>
            </a:r>
            <a:r>
              <a:rPr lang="en-US" altLang="en-US" sz="1000">
                <a:solidFill>
                  <a:srgbClr val="333333"/>
                </a:solidFill>
                <a:hlinkClick r:id="rId3"/>
              </a:rPr>
              <a:t>https://doi.org/10.1093/cercor/bhv097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Study design. Subjects viewed episode of The Big Bang Theory with food and control (non-food) commercials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48063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2602–2611, </a:t>
            </a:r>
            <a:r>
              <a:rPr lang="en-US" altLang="en-US" sz="1000">
                <a:solidFill>
                  <a:srgbClr val="333333"/>
                </a:solidFill>
                <a:hlinkClick r:id="rId3"/>
              </a:rPr>
              <a:t>https://doi.org/10.1093/cercor/bhv097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Brain regions showing greater activity when viewing FOOD commercials than NON-FOOD commercials. Activations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40753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2602–2611, </a:t>
            </a:r>
            <a:r>
              <a:rPr lang="en-US" altLang="en-US" sz="1000">
                <a:solidFill>
                  <a:srgbClr val="333333"/>
                </a:solidFill>
                <a:hlinkClick r:id="rId3"/>
              </a:rPr>
              <a:t>https://doi.org/10.1093/cercor/bhv097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Functionally defined sensorimotor networks via resting-state connectivity (Power et al. 2011) provide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0143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2602–2611, </a:t>
            </a:r>
            <a:r>
              <a:rPr lang="en-US" altLang="en-US" sz="1000">
                <a:solidFill>
                  <a:srgbClr val="333333"/>
                </a:solidFill>
                <a:hlinkClick r:id="rId3"/>
              </a:rPr>
              <a:t>https://doi.org/10.1093/cercor/bhv097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Whole-brain response to FOOD commercials covaried with percent body fat, accounting for age and gender.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2088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2602–2611, </a:t>
            </a:r>
            <a:r>
              <a:rPr lang="en-US" altLang="en-US" sz="1000">
                <a:solidFill>
                  <a:srgbClr val="333333"/>
                </a:solidFill>
                <a:hlinkClick r:id="rId3"/>
              </a:rPr>
              <a:t>https://doi.org/10.1093/cercor/bhv097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Regions correlating with percent body fat. (A) The magnitude of response to food commercials in a region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245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Study design. Subjects viewed episode of The Big Bang Theory with food and control (non-food) commercials ...</vt:lpstr>
      <vt:lpstr>Figure 2. Brain regions showing greater activity when viewing FOOD commercials than NON-FOOD commercials. Activations ...</vt:lpstr>
      <vt:lpstr>Figure 5. (A) Functionally defined sensorimotor networks via resting-state connectivity (Power et al. 2011) provide ...</vt:lpstr>
      <vt:lpstr>Figure 4. Whole-brain response to FOOD commercials covaried with percent body fat, accounting for age and gender. ...</vt:lpstr>
      <vt:lpstr>Figure 3. Regions correlating with percent body fat. (A) The magnitude of response to food commercials in a region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2024-04-26T16:13:51Z</dcterms:modified>
</cp:coreProperties>
</file>