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ED5FF4-394F-4607-BD91-3AF39F0E342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1C86F7-8692-4ED0-88D8-EE5E7B730FA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Diagram of the study: number of cases in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European Society of Cardiology.This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FEF4B7-019B-40FB-A243-EEA6BB40D12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Factors for preferring a transvenous ICD over an S-ICD (n = 448). Multiple factors were reported per patient.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European Society of Cardiology.This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FEF4B7-019B-40FB-A243-EEA6BB40D12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Factors for preferring an S-ICD over a transvenous ICD (n = 62). Multiple factors were reported per patient.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European Society of Cardiology.This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FEF4B7-019B-40FB-A243-EEA6BB40D123}"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opace/euw33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opace/euw33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uropace/euw337"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Europace</a:t>
            </a:r>
            <a:r>
              <a:rPr lang="en-US" altLang="en-US" sz="1000">
                <a:solidFill>
                  <a:srgbClr val="333333"/>
                </a:solidFill>
              </a:rPr>
              <a:t>, Volume 19, Issue 11, November 2017, Pages 1826–1832, </a:t>
            </a:r>
            <a:r>
              <a:rPr lang="en-US" altLang="en-US" sz="1000">
                <a:solidFill>
                  <a:srgbClr val="333333"/>
                </a:solidFill>
                <a:hlinkClick r:id="rId3"/>
              </a:rPr>
              <a:t>https://doi.org/10.1093/europace/euw337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Diagram of the study: number of cases in analysis.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3035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Europace</a:t>
            </a:r>
            <a:r>
              <a:rPr lang="en-US" altLang="en-US" sz="1000">
                <a:solidFill>
                  <a:srgbClr val="333333"/>
                </a:solidFill>
              </a:rPr>
              <a:t>, Volume 19, Issue 11, November 2017, Pages 1826–1832, </a:t>
            </a:r>
            <a:r>
              <a:rPr lang="en-US" altLang="en-US" sz="1000">
                <a:solidFill>
                  <a:srgbClr val="333333"/>
                </a:solidFill>
                <a:hlinkClick r:id="rId3"/>
              </a:rPr>
              <a:t>https://doi.org/10.1093/europace/euw337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Factors for preferring a transvenous ICD over an S-ICD (n = 448). Multiple factors were reported per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40733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Europace</a:t>
            </a:r>
            <a:r>
              <a:rPr lang="en-US" altLang="en-US" sz="1000">
                <a:solidFill>
                  <a:srgbClr val="333333"/>
                </a:solidFill>
              </a:rPr>
              <a:t>, Volume 19, Issue 11, November 2017, Pages 1826–1832, </a:t>
            </a:r>
            <a:r>
              <a:rPr lang="en-US" altLang="en-US" sz="1000">
                <a:solidFill>
                  <a:srgbClr val="333333"/>
                </a:solidFill>
                <a:hlinkClick r:id="rId3"/>
              </a:rPr>
              <a:t>https://doi.org/10.1093/europace/euw337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Factors for preferring an S-ICD over a transvenous ICD (n = 62). Multiple factors were reported per patient.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8671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Diagram of the study: number of cases in analysis.
</vt:lpstr>
      <vt:lpstr>Figure 2 Factors for preferring a transvenous ICD over an S-ICD (n = 448). Multiple factors were reported per ...</vt:lpstr>
      <vt:lpstr>Figure 3 Factors for preferring an S-ICD over a transvenous ICD (n = 62). Multiple factors were reported per patient.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2024-04-26T10:10:07Z</dcterms:modified>
</cp:coreProperties>
</file>