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14D66-FA4B-4BD8-B2E2-AD8F48C068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47358-25AC-4E4E-89E6-F7CA9D5C70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 of the cortical microcircuit model. (A) Connection probability CYX between presynaptic population X and postsynaptic population Y of the cortical microcircuit model by Potjans and Diesmann (2014) given in Table 5. Zero values are shown as gray here and in subsequent panels. (B) Layer- and cell-type specific connectivity map CyXL, where X, y, and L denote presynaptic populations, postsynaptic cell types, and the synapse location (layer), respectively. This map is computed from the connectivity of the point-neuron network (panel A), cell-type (panel C), and layer specificity (panel D) of connections. (C) Cell-type specificity TyX of connections quantified as the fraction of synapses between presynaptic and postsynaptic populations X and Y formed with a specific postsynaptic cell type y. (D) Layer specificity LyXL of connections denoting the fraction of synapses between population X and cell type y formed in a particular layer L. Both TyX and LyXL in panels C and D, respectively, are calculated from anatomical data (Binzegger et al. 2004, Izhikevich and Edelman 2008), cf. Table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7B36B-E104-48B2-A50B-4C294356C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Connectivity of the cortical microcircuit model. (A) Connection probability C</a:t>
            </a:r>
            <a:r>
              <a:rPr lang="en-US" altLang="en-US" b="0" baseline="-25000"/>
              <a:t>YX</a:t>
            </a:r>
            <a:r>
              <a:rPr lang="en-US" altLang="en-US" b="0"/>
              <a:t>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Connectivity of the cortical microcircuit model. (A) Connection probability CYX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2024-04-27T03:05:57Z</dcterms:modified>
</cp:coreProperties>
</file>