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3E9328-2BC6-4E61-8B24-A3F703960D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6BE034-CE1D-4388-969B-C0B78D8C071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Distribution of gene/retrotransposon associations in the C. elegans genome. A genomic coordinate value for each Cer retrotransposon was calculated and plotted to its previous chromosome location (see Ganko, Fielman, and McDonald 2001). Chromosomes were divided into three regions (left, centric, and right) marked by vertical hash marks. Open circles represent retrotransposons with an associated gene, and each retrotransposon located inside a gene is marked by a closed circle. Retrotransposons lacking a gene within 5 kb are marked by the symbol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Society for Molecular Biology and Evolution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D67C59-0241-453B-9496-0B2C720713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g20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20, Issue 11, November 2003, Pages 1925–1931, </a:t>
            </a:r>
            <a:r>
              <a:rPr lang="en-US" altLang="en-US" sz="1000">
                <a:solidFill>
                  <a:srgbClr val="333333"/>
                </a:solidFill>
                <a:hlinkClick r:id="rId3"/>
              </a:rPr>
              <a:t>https://doi.org/10.1093/molbev/msg200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Distribution of gene/retrotransposon associations in the C. elegans genome. A genomic coordinate value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Distribution of gene/retrotransposon associations in the C. elegans genome. A genomic coordinate value for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2024-09-20T03:03:27Z</dcterms:modified>
</cp:coreProperties>
</file>