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1B9249-9D27-42CC-88E7-B950355A3F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FED2BE-67EE-4DDD-9CC1-477F4B8621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Cavalieri method was used to quantify the volume of the LGd and LGv in normal (light gray) and bilaterally enucleated (dark gray) opossums. Experimenters were blind to condition when measuring the size of the nuclei. The volume of the LGd was significantly smaller in bilaterally enucleated opossums [t(13.127) = 9.557, P &lt; 0.001]. There was also a significant decrease in the volume of the LGv in bilaterally enucleated opossums [t(14.202) = 7.775, P &lt; 0.001]. Abbreviations are defined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6AE08A-2889-4B2E-BDBA-D0A3BC23C8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1360–1371, </a:t>
            </a:r>
            <a:r>
              <a:rPr lang="en-US" altLang="en-US" sz="1000">
                <a:solidFill>
                  <a:srgbClr val="333333"/>
                </a:solidFill>
                <a:hlinkClick r:id="rId3"/>
              </a:rPr>
              <a:t>https://doi.org/10.1093/cercor/bhn176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Cavalieri method was used to quantify the volume of the LGd and LGv in normal (light gray)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Cavalieri method was used to quantify the volume of the LGd and LGv in normal (light gray)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2024-04-26T01:19:30Z</dcterms:modified>
</cp:coreProperties>
</file>