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4524C-6902-4B73-8A24-EB39184E4F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2F9A1-AE45-46ED-803A-DD31BD5FD7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probability for men by years since entrance into follow-up stratified by (a) CD4 count, (b) viral load, and (c) number of resource-limited predictors (TLC &lt; 1200, anaemia, and low BMI)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10D56-95BA-4086-963E-32C5391D14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i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34, Issue 3, June 2005, Pages 577–584,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https://doi.org/10.1093/ije/dyi023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Survival probability for men by years since entrance into follow-up stratified by (a) CD4 count, (b) viral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54400" y="1371600"/>
            <a:ext cx="22389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Survival probability for men by years since entrance into follow-up stratified by (a) CD4 count, (b) viral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2024-04-26T23:12:35Z</dcterms:modified>
</cp:coreProperties>
</file>