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7709F5-8679-4B95-8512-E1DA1FC706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D13E1D-DF67-4F95-B716-5A0BA75EB2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MIP from a wrist MRI of a JIA patient. The MIP is a static 3D image in which to each voxel is assigned the maximum intensity reached during the whole acquisition. The ROI (in red) is drawn by the operator in the area of highest visual enhancement. (B) Dynamic enhancement curve following the injection of gadolinium. The curve, shown in blue, is obtained from the ROI. The ME reached during the acquisition is marked by a red circle. The MV and the REE are shown as dashed line, in red and green, respectively. The latter is defined as the curve slope in the first 55 s. S0: signal intensity before injection of Gd-DTPA; S55: signal intensity 55 s after injection. See ‘Patients and methods’ methods section for details on the computation of ME, MV and 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6B1F39-7D87-40B1-8752-3CED1C64BEB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Values of ME, MV and REE in patients with JIA and wrist or hip involvement. Both the individual values (circles) and the box plots of the three quantities are shown. In the box plots, the median values are indicated by a horizontal dash and the rectangular boxes extend from the lower to the upper quartiles. Whiskers extend from the box to show the range of the data; outliers are shown with a plus sign. SI: signal intensity; T: time (s).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British Society for Rheumatology.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6B1F39-7D87-40B1-8752-3CED1C64BEB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p3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heumatology/kep34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49, Issue 1, January 2010, Pages 178–185, </a:t>
            </a:r>
            <a:r>
              <a:rPr lang="en-US" altLang="en-US" sz="1000">
                <a:solidFill>
                  <a:srgbClr val="333333"/>
                </a:solidFill>
                <a:hlinkClick r:id="rId3"/>
              </a:rPr>
              <a:t>https://doi.org/10.1093/rheumatology/kep343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MIP from a wrist MRI of a JIA patient. The MIP is a static 3D image in which to each voxel is assigned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8423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49, Issue 1, January 2010, Pages 178–185, </a:t>
            </a:r>
            <a:r>
              <a:rPr lang="en-US" altLang="en-US" sz="1000">
                <a:solidFill>
                  <a:srgbClr val="333333"/>
                </a:solidFill>
                <a:hlinkClick r:id="rId3"/>
              </a:rPr>
              <a:t>https://doi.org/10.1093/rheumatology/kep343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Values of ME, MV and REE in patients with JIA and wrist or hip involvement. Both the individual values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441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(A) MIP from a wrist MRI of a JIA patient. The MIP is a static 3D image in which to each voxel is assigned ...</vt:lpstr>
      <vt:lpstr>Fig. 2 Values of ME, MV and REE in patients with JIA and wrist or hip involvement. Both the individual values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2024-04-26T14:00:19Z</dcterms:modified>
</cp:coreProperties>
</file>