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A1C841-1BEF-4277-B12D-AC1E0BA5B34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5859D0-417F-4759-89A8-EA8BDB74D93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Radial luminosity profile in the V band for old stars (squares) and young stars (circles). The straight lines show exponential fits of the old stars (dashed) and young stars (dotted). The dotted curves for simulation M12z and M11 are fits to a de Vaucouleurs profile for the young stars.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2010 The Authors. Journal compilation © 2010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DDD2FE-BBED-4F01-BFEF-A38DD49CC90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966.2009.16008.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402, Issue 3, March 2010, Pages 1489–1503, </a:t>
            </a:r>
            <a:r>
              <a:rPr lang="en-US" altLang="en-US" sz="1000">
                <a:solidFill>
                  <a:srgbClr val="333333"/>
                </a:solidFill>
                <a:hlinkClick r:id="rId3"/>
              </a:rPr>
              <a:t>https://doi.org/10.1111/j.1365-2966.2009.16008.x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Radial luminosity profile in the V band for old stars (squares) and young stars (circles). The straight lines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Radial luminosity profile in the V band for old stars (squares) and young stars (circles). The straight lines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2024-04-26T07:42:37Z</dcterms:modified>
</cp:coreProperties>
</file>