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021AF7-5715-4EC8-9C83-762E4FA4B0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2D9F2-3152-475C-9650-1CD2397B94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A9EA5-085B-4D42-96C1-CEE971E27A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2024-04-26T09:06:54Z</dcterms:modified>
</cp:coreProperties>
</file>