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FA6C3-0661-4753-B2DF-EE26F8E4D0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DEF3D6-7759-4CAB-A675-715E2FAADD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B4C0E-3240-493C-BFD8-8F463E7CAC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2024-04-26T03:44:19Z</dcterms:modified>
</cp:coreProperties>
</file>