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54D3C-A961-4A64-9DB5-92ADBF1A73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BB699-1110-4195-BCCA-F56000DF5D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manifestation of cytomegalovirus (CMV) disease, by CMV serostatus.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97AAE-A5E1-4B71-BE5E-E01F69E0B2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99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4, 15 August 2007, Pages 439–447,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https://doi.org/10.1086/519941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Clinical manifestation of cytomegalovirus (CMV) disease, by CMV serostatus.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Clinical manifestation of cytomegalovirus (CMV) disease, by CMV serostatus.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2024-04-26T09:56:37Z</dcterms:modified>
</cp:coreProperties>
</file>