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080AD-4D3D-4097-ACEE-A8112D6049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EC48B3-8EB4-4AA0-9764-39B5831806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A3808B-6C1F-4CBC-9B79-E1EB215F88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2024-04-27T00:16:58Z</dcterms:modified>
</cp:coreProperties>
</file>