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5C0DB5-D618-4217-9264-CBFE56638A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F7A629-B60E-47C6-9262-E214176EF5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ERP amplitude as a function of Δf in the P2 time region (252–296 ms) across 9 frontocentral sites (left) and the N1c time region (224–292 ms) at T8 (right) for young, middle-aged (MA), and older adults.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367E9F-45A2-49C5-8C7B-21EE4613A6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501–512,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Average ERP amplitude as a function of Δf in the P2 time region (252–296 ms) across 9 frontocentral sites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Average ERP amplitude as a function of Δf in the P2 time region (252–296 ms) across 9 frontocentral sites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2024-04-26T06:38:26Z</dcterms:modified>
</cp:coreProperties>
</file>