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959E18-77D7-4657-A680-28F8DF08AA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EB986-5F48-45E0-9E73-14B3ACCEE4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Reactive control model for online conflict resolution: When the level of conflict at a sensory processing stage is high, the conflict is detected by a detector of the conflict monitoring system, the DLPFC. The DLPFC then communicates with an effector of the conflict monitoring system, the ACC and transfers the conflict information. The tight functional link between the DLPFC and ACC enables effective adjustment of behavior and thus results in faster behavioral response. By contrast, when the level of conflict at a sensory processing stage is low, the sensory information is directly transferred from a sensory processing unit to a response unit.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A9CE7F-148C-4425-98B3-3D6A418D46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2675–2683, </a:t>
            </a:r>
            <a:r>
              <a:rPr lang="en-US" altLang="en-US" sz="1000">
                <a:solidFill>
                  <a:srgbClr val="333333"/>
                </a:solidFill>
                <a:hlinkClick r:id="rId3"/>
              </a:rPr>
              <a:t>https://doi.org/10.1093/cercor/bhq013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Reactive control model for online conflict resolution: When the level of conflict at a sensory processing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Reactive control model for online conflict resolution: When the level of conflict at a sensory processing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2024-04-26T15:23:10Z</dcterms:modified>
</cp:coreProperties>
</file>