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A3AB6D-925B-4653-877E-D473041864B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557A01-272C-4C54-B25B-5FE9CEE8E32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The genome browser at 10× zoom. (B) When clicking a gene model, the main annotation page opens with a detailed description of the gene model. (C) When clicking the EST to genome alignment, the link opens to EST database with more detailed information. (D) The community annotation interface.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8D18BA-CEC5-4675-AE70-E91D5802061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j04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suppl_1, 1 January 2006, Pages D379–D381, </a:t>
            </a:r>
            <a:r>
              <a:rPr lang="en-US" altLang="en-US" sz="1000">
                <a:solidFill>
                  <a:srgbClr val="333333"/>
                </a:solidFill>
                <a:hlinkClick r:id="rId3"/>
              </a:rPr>
              <a:t>https://doi.org/10.1093/nar/gkj042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The genome browser at 10× zoom. (B) When clicking a gene model, the main annotation page opens with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0610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The genome browser at 10× zoom. (B) When clicking a gene model, the main annotation page opens with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2024-04-26T14:30:05Z</dcterms:modified>
</cp:coreProperties>
</file>