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6780D8-353A-4660-8DB8-C664CB1ED8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86F017-8C34-4F31-8A57-E76FDD7FF0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 chart illustrating the inclusion of the women and their continued participation in this longitudinal study.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European Society of Human Reproduction and Embryology.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C1A30C-D557-4979-969B-9994FE9C787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Contraceptive choice, number of pregnancies and births and the cumulative mean number of pregnancies and children at different ages in the same women (n = 286) followed longitudinally from 19 to 44 years of age. COC, combined oral contraceptive pill; IUD, intrauterine device.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European Society of Human Reproduction and Embryology.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C1A30C-D557-4979-969B-9994FE9C787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of the use of the COC pill or an IUD, and the cumulative mean number of pregnancies and children at different ages from 19 to 44 years in the women grouped according to whether the woman had been pregnant or not ≤19 years of 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European Society of Human Reproduction and Embryology.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C1A30C-D557-4979-969B-9994FE9C7872}"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rep/deq09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umrep/deq09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umrep/deq095"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25, Issue 6, 1 June 2010, Pages 1415–1422, </a:t>
            </a:r>
            <a:r>
              <a:rPr lang="en-US" altLang="en-US" sz="1000">
                <a:solidFill>
                  <a:srgbClr val="333333"/>
                </a:solidFill>
                <a:hlinkClick r:id="rId3"/>
              </a:rPr>
              <a:t>https://doi.org/10.1093/humrep/deq095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 chart illustrating the inclusion of the women and their continued participation in this longitudinal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5191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25, Issue 6, 1 June 2010, Pages 1415–1422, </a:t>
            </a:r>
            <a:r>
              <a:rPr lang="en-US" altLang="en-US" sz="1000">
                <a:solidFill>
                  <a:srgbClr val="333333"/>
                </a:solidFill>
                <a:hlinkClick r:id="rId3"/>
              </a:rPr>
              <a:t>https://doi.org/10.1093/humrep/deq095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Contraceptive choice, number of pregnancies and births and the cumulative mean number of pregnancies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51200" y="1371600"/>
            <a:ext cx="264675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25, Issue 6, 1 June 2010, Pages 1415–1422, </a:t>
            </a:r>
            <a:r>
              <a:rPr lang="en-US" altLang="en-US" sz="1000">
                <a:solidFill>
                  <a:srgbClr val="333333"/>
                </a:solidFill>
                <a:hlinkClick r:id="rId3"/>
              </a:rPr>
              <a:t>https://doi.org/10.1093/humrep/deq095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of the use of the COC pill or an IUD, and the cumulative mean number of pregnancies and children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7611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Flow chart illustrating the inclusion of the women and their continued participation in this longitudinal ...</vt:lpstr>
      <vt:lpstr>Figure 2 Contraceptive choice, number of pregnancies and births and the cumulative mean number of pregnancies and ...</vt:lpstr>
      <vt:lpstr>Figure 3 Comparison of the use of the COC pill or an IUD, and the cumulative mean number of pregnancies and children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2024-04-26T17:40:42Z</dcterms:modified>
</cp:coreProperties>
</file>