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F7A899-9DBE-4994-A222-78823124FE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F079C3-F881-4151-9B93-F7C4DE02F5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5. (A) The effects of 15 sessions of either handling (control) or HFS (LTP) on the length of basilar dendrites, using Sholl analysis, for Layer V pyramidal cells in Zilles’ area Fr1. HFS was found to be associated with a significant increase on dendritic length when compared with controls. HFS was also associated with an increased complexity of basilar (B) dendritic branches for layer V pyramidal cells in Zilles’ area Fr1. (C) The effects of HFS on spine density in the basilar dendrites of layer V pyramidal cells. HFS was associated with an increased spine density when compared with non-stimulated controls. The individual cells were viewed through a microscope at 250× and traced using a camera lucida.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B2A904-97AC-49C6-9A63-6475E5336E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5, May 2004, Pages 586–593,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5. (A) The effects of 15 sessions of either handling (control) or HFS (LTP) on the length of basilar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5. (A) The effects of 15 sessions of either handling (control) or HFS (LTP) on the length of basilar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2024-04-26T20:42:05Z</dcterms:modified>
</cp:coreProperties>
</file>