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B11096-98F2-4217-B89C-7E5D2F424E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D57EB1-87C4-4817-9431-64812B19E3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illustration of the noun–noun reading task. Terminal words were preceded by related or unrelated index words. Subjects were instructed to read the words silently, no overt response was required. Only conditions analyzed in this paper are illustrated.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38C595-C06C-4DE4-97CE-73040EE68F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1987–1997, </a:t>
            </a:r>
            <a:r>
              <a:rPr lang="en-US" altLang="en-US" sz="1000">
                <a:solidFill>
                  <a:srgbClr val="333333"/>
                </a:solidFill>
                <a:hlinkClick r:id="rId3"/>
              </a:rPr>
              <a:t>https://doi.org/10.1093/cercor/bhl121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illustration of the noun–noun reading task. Terminal words were preceded by related or unrelated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illustration of the noun–noun reading task. Terminal words were preceded by related or unrelated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2024-04-26T10:29:33Z</dcterms:modified>
</cp:coreProperties>
</file>