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D3234B-ED0F-4716-A8AF-2ABFCE0E8B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5197AA-E0F1-4F96-8251-7D36D0C571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FACS analysis of fluorescence intensity on 2B1 transfected CHO cells before (solid line) and after (dashed line) treatment with PI-PLC. Note the shift to the left following PI-PLC indicating a decrease in surface staining intensity (Fl1-H)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934CC7-3937-4607-85C1-E633EB0958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62.6.16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62, Issue 6, 1 June 2000, Pages 1667–1676,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https://doi.org/10.1095/biolreprod62.6.1667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FACS analysis of fluorescence intensity on 2B1 transfected CHO cells before (solid line) and after (dashed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FACS analysis of fluorescence intensity on 2B1 transfected CHO cells before (solid line) and after (dashed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2024-04-27T00:59:09Z</dcterms:modified>
</cp:coreProperties>
</file>