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C26567-9479-4624-9BE4-24854BF88EB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C3C22A-984D-473C-B62F-7F18585845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of patient participation and follow-up. PCI, percutaneous coronary intervention; STEMI, ST-segment elevation myocardial infarction.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0B82EA-3C18-4A4F-AE47-ED177C88D1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Proportion of drug-eluting and bare-metal stents by enrolment year ( P &lt; 0.0001).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0B82EA-3C18-4A4F-AE47-ED177C88D169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Landmark analysis of post-discharge survival at 6 months and at 1 year in patients with ST-segment elevation myocardial infarction treated with drug-eluting or bare-metal stents.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0B82EA-3C18-4A4F-AE47-ED177C88D169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n60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eurheartj/ehn60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eurheartj/ehn60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30, Issue 3, February 2009, Pages 321–329,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https://doi.org/10.1093/eurheartj/ehn604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Flow chart of patient participation and follow-up. PCI, percutaneous coronary intervention; STEMI, ST-segment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794000" y="1371600"/>
            <a:ext cx="356616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30, Issue 3, February 2009, Pages 321–329,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https://doi.org/10.1093/eurheartj/ehn604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Proportion of drug-eluting and bare-metal stents by enrolment year ( P &lt; 0.0001).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7652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30, Issue 3, February 2009, Pages 321–329,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https://doi.org/10.1093/eurheartj/ehn604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Landmark analysis of post-discharge survival at 6 months and at 1 year in patients with ST-segment elevation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15123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 Flow chart of patient participation and follow-up. PCI, percutaneous coronary intervention; STEMI, ST-segment ...</vt:lpstr>
      <vt:lpstr>Figure 2 Proportion of drug-eluting and bare-metal stents by enrolment year ( P &lt; 0.0001). 
</vt:lpstr>
      <vt:lpstr>Figure 3 Landmark analysis of post-discharge survival at 6 months and at 1 year in patients with ST-segment elevation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2024-09-20T03:27:01Z</dcterms:modified>
</cp:coreProperties>
</file>