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6B1061-3F52-431E-96A9-6EE74AED0A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FBC84E-AA97-49FE-9254-51B94F6C4D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of patient participation and follow-up. PCI, percutaneous coronary intervention; STEMI, ST-segment elevation myocardial infarction.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41E0E7-26DC-4E1F-B6D7-F691BBAC45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Proportion of drug-eluting and bare-metal stents by enrolment year ( P &lt; 0.0001).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41E0E7-26DC-4E1F-B6D7-F691BBAC456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Landmark analysis of post-discharge survival at 6 months and at 1 year in patients with ST-segment elevation myocardial infarction treated with drug-eluting or bare-metal stents.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41E0E7-26DC-4E1F-B6D7-F691BBAC456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n6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n6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heartj/ehn6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3, February 2009, Pages 321–329,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https://doi.org/10.1093/eurheartj/ehn604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Flow chart of patient participation and follow-up. PCI, percutaneous coronary intervention; STEMI, ST-segment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94000" y="1371600"/>
            <a:ext cx="356616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3, February 2009, Pages 321–329,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https://doi.org/10.1093/eurheartj/ehn604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Proportion of drug-eluting and bare-metal stents by enrolment year ( P &lt; 0.0001). 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765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3, February 2009, Pages 321–329,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https://doi.org/10.1093/eurheartj/ehn604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Landmark analysis of post-discharge survival at 6 months and at 1 year in patients with ST-segment elevation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512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 Flow chart of patient participation and follow-up. PCI, percutaneous coronary intervention; STEMI, ST-segment ...</vt:lpstr>
      <vt:lpstr>Figure 2 Proportion of drug-eluting and bare-metal stents by enrolment year ( P &lt; 0.0001). 
</vt:lpstr>
      <vt:lpstr>Figure 3 Landmark analysis of post-discharge survival at 6 months and at 1 year in patients with ST-segment elevation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2024-09-18T21:00:24Z</dcterms:modified>
</cp:coreProperties>
</file>