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1DC30-69D5-492F-B864-41AA25474D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8CC8A-5A63-4C8D-B5A1-9BDB38F185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patient participation and follow-up. PCI, percutaneous coronary intervention; STEMI, ST-segment elevation myocardial infarction.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B9681-D9F5-4857-A1E0-73BE88B00E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Proportion of drug-eluting and bare-metal stents by enrolment year ( P &lt; 0.0001).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B9681-D9F5-4857-A1E0-73BE88B00ED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Landmark analysis of post-discharge survival at 6 months and at 1 year in patients with ST-segment elevation myocardial infarction treated with drug-eluting or bare-metal stents.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B9681-D9F5-4857-A1E0-73BE88B00ED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6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n6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n6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321–329,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https://doi.org/10.1093/eurheartj/ehn604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 chart of patient participation and follow-up. PCI, percutaneous coronary intervention; STEMI, ST-segment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6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321–329,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https://doi.org/10.1093/eurheartj/ehn604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Proportion of drug-eluting and bare-metal stents by enrolment year ( P &lt; 0.0001).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65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321–329,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https://doi.org/10.1093/eurheartj/ehn604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Landmark analysis of post-discharge survival at 6 months and at 1 year in patients with ST-segment elevation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512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Flow chart of patient participation and follow-up. PCI, percutaneous coronary intervention; STEMI, ST-segment ...</vt:lpstr>
      <vt:lpstr>Figure 2 Proportion of drug-eluting and bare-metal stents by enrolment year ( P &lt; 0.0001). 
</vt:lpstr>
      <vt:lpstr>Figure 3 Landmark analysis of post-discharge survival at 6 months and at 1 year in patients with ST-segment elevation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2024-05-11T03:08:39Z</dcterms:modified>
</cp:coreProperties>
</file>