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EC74F-E996-43EB-8867-2C75AD1F8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7E16C-2490-4ED7-92B6-C95240205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980B2-A544-44BC-A610-63F2578F67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2024-04-26T01:18:32Z</dcterms:modified>
</cp:coreProperties>
</file>