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CE02C8-C9E4-4C99-BFC4-498D9160CB3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19A32F9-F031-4DAD-A422-DDAC9AEBD1D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Schematic diagrams derived from camera lucida drawings representing the distribution and relative density of neurons (black symbols) retrogradely labeled by cholera toxin injections localized to the VTA rostral (A–C) and caudal (D–F) to the injection site level. Each black symbol shown represents 3–5 back-labeled cells; section outlines are adapted from Paxinos and Watson (1998). Similar to what has been described previously, cells that project to the VTA are located bilaterally and tend to be clustered among structures that are ventral and lateral to the midline from the level of the pregenual PFC (A) to midmedulla (F). Labeling is also noticeably more dense in hemispheres ipsilateral to injection sites (left-hand side). Abbreviations: amg, amygdala; cd, caudate nucleus; cl, claustrum; db, diagonal band; ic, inferior colliculus; hp, hippocampus; internal capsule; moV, motor trigeminal nucleus; nucleus accumbens; ot, olfactory tubercle; pn, pontine nuclei; pyr, pyramidal tract; rf, rhinal fissure; sc, superior colliculus; scp, superior cerebellar peduncle; th, thalamus; vhm, ventromedial hypothalamus.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9A5821-9632-4B68-85A9-6E324296D34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5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8, August 2012, Pages 1799–1812, </a:t>
            </a:r>
            <a:r>
              <a:rPr lang="en-US" altLang="en-US" sz="1000">
                <a:solidFill>
                  <a:srgbClr val="333333"/>
                </a:solidFill>
                <a:hlinkClick r:id="rId3"/>
              </a:rPr>
              <a:t>https://doi.org/10.1093/cercor/bhr258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Schematic diagrams derived from camera lucida drawings representing the distribution and relative density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Schematic diagrams derived from camera lucida drawings representing the distribution and relative density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2024-09-18T23:28:36Z</dcterms:modified>
</cp:coreProperties>
</file>