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8514C0-EDA2-4233-9BC1-0FB32948B7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5B85C9-E9D3-4F5D-99C5-01566D84A9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Influence of DXM treatment on atherosclerotic lesion formation in apoE-deficient mice. In aortic sinus (A), the lipid-rich atherosclerotic lesions were identified with oil red-O staining (a and b) (×100). Macrophages (c and d) and smooth muscle cells (e and f) were stained with anti-CD68 and anti-α-smooth muscle actin antibodies (×400). Collagen (g and h) was stained with Masson's trichrome (×200) (bar = 100 µm). Quantification of positive staining areas in aortic root sections (B). Data are presented as mean ± SD (n = 5–6). The atherosclerotic lesions in whole aorta were shown (C). Lesion area (%) was expressed as percentage of atherosclerotic area/total area of the aorta (D). Apolipoprotein E-deficient mice were treated daily with DXM 5 (n = 10), 10 (n = 9), 20 (n = 9), or 40 mg/kg/day (n = 9) for 10 weeks. The results are expressed as mean ± SD. **P &lt; 0.01; ***P &lt; 0.001 compared with control.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AABAB1-D3DB-43F7-9662-993BDEB09E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p0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82, Issue 1, 1 April 2009, Pages 161–169,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https://doi.org/10.1093/cvr/cvp043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Influence of DXM treatment on atherosclerotic lesion formation in apoE-deficient mice. In aortic sinus (A),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 Influence of DXM treatment on atherosclerotic lesion formation in apoE-deficient mice. In aortic sinus (A),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2024-04-27T04:33:32Z</dcterms:modified>
</cp:coreProperties>
</file>