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452B3-4372-4AED-9AD3-392DE79C51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80140-EBA6-4F17-BD31-CFB0907446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Medical applications in humans for different classes of probiotics.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ECAF6-2B2F-4DE4-A9BC-D9F4726A52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Present and future clinical applications of probiotics, by level of evidence of efficacy.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ECAF6-2B2F-4DE4-A9BC-D9F4726A522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33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233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Supplement_2, February 2008, Pages S96–S100,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https://doi.org/10.1086/523333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Medical applications in humans for different classes of probiotics.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27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Supplement_2, February 2008, Pages S96–S100,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https://doi.org/10.1086/523333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Present and future clinical applications of probiotics, by level of evidence of efficacy.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836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Medical applications in humans for different classes of probiotics.
</vt:lpstr>
      <vt:lpstr>Table 2 Present and future clinical applications of probiotics, by level of evidence of efficacy.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2024-04-26T17:42:12Z</dcterms:modified>
</cp:coreProperties>
</file>