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48CAF-19CC-42D2-B67F-700440CC8B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3EE3A-51CA-4A4A-B6A6-B1070E2BA6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Both tasks included four fMRI runs consisting of the presentations of appraisal statements with intervening fixation periods. During the presentation of each statement, subjects would read and respond using a hand-held button box. Within each run, all statements for each condition (self, friend and reflected) would occur sequentially.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2BFCF-C071-4D5F-AD03-0F864EABA0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two-sample comparison of the CON and RAN groups in the social self–friend contrast (‘I am’) identified a cluster in the precuneus with a peak t of 4.61 consisting of 43 voxels. Slices centered on MNI coordinates of the peak voxel (−8, −48, 46). The percent signal change in this cluster for the self and friend conditions is shown for the CON and RAN groups in the lower right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2BFCF-C071-4D5F-AD03-0F864EABA0C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two-sample comparison of the CON and RAN groups in the social reflected–self contrast (‘Friend believes’) identified a cluster in the dorsal anterior cingulate and DMPFC with a peak t of 5.74 consisting of 379 voxels. Slices centered on MNI coordinates of the peak voxel (−6, 26, 36). The percent signal change in this cluster for the self and reflected conditions is shown for the CON and RAN groups in the lower right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2BFCF-C071-4D5F-AD03-0F864EABA0C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two-sample comparison of the CON and RAN groups in the physical self–friend contrast (‘I look’) identified a cluster in the ventral anterior cingulate with a peak t of 4.50 consisting of 61 voxels. Slices centered on MNI coordinates of the peak voxel (−6, 20, 24). The percent signal change in this cluster for the self and friend conditions is shown for the CON and RAN groups in the lower right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2BFCF-C071-4D5F-AD03-0F864EABA0C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an/nss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an/nss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an/nss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scan/nss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9, Issue 1, January 2014, Pages 12–21,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Both tasks included four fMRI runs consisting of the presentations of appraisal statements with intervening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584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9, Issue 1, January 2014, Pages 12–21,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The two-sample comparison of the CON and RAN groups in the social self–friend contrast (‘I am’) identified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53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9, Issue 1, January 2014, Pages 12–21,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The two-sample comparison of the CON and RAN groups in the social reflected–self contrast (‘Friend believes’)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157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9, Issue 1, January 2014, Pages 12–21,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The two-sample comparison of the CON and RAN groups in the physical self–friend contrast (‘I look’)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405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Both tasks included four fMRI runs consisting of the presentations of appraisal statements with intervening ...</vt:lpstr>
      <vt:lpstr>Fig. 2 The two-sample comparison of the CON and RAN groups in the social self–friend contrast (‘I am’) identified a ...</vt:lpstr>
      <vt:lpstr>Fig. 3 The two-sample comparison of the CON and RAN groups in the social reflected–self contrast (‘Friend believes’) ...</vt:lpstr>
      <vt:lpstr>Fig. 4 The two-sample comparison of the CON and RAN groups in the physical self–friend contrast (‘I look’)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2024-04-26T04:02:37Z</dcterms:modified>
</cp:coreProperties>
</file>