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0FDA6-E7C2-4C87-AACA-02A0960182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00C1A-7A44-4D94-B871-6B5134EBEA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Polarization profile of PSR J1731−1845 at 1369 MHz.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822D7-1CEF-428F-A5BE-D5BE27A143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984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419, Issue 2, January 2012, Pages 1752–1765,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https://doi.org/10.1111/j.1365-2966.2011.19842.x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 </a:t>
            </a:r>
            <a:r>
              <a:rPr lang="en-US" altLang="en-US" b="0"/>
              <a:t>Polarization profile of PSR J1731−1845 at 1369 MHz.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 Polarization profile of PSR J1731−1845 at 1369 MHz.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2024-04-26T14:36:32Z</dcterms:modified>
</cp:coreProperties>
</file>