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0E8FAD-C667-4A4F-9793-C3280B2214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C2D473-9CB9-431A-B889-0B3B0AA736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Construction of draft consensus map from pairwise optical map alignments.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0D6D-C1DB-4738-A0C1-FD7FE08438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HMM for physical mapping. Each restriction cut site has a group of corresponding states in the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0D6D-C1DB-4738-A0C1-FD7FE08438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Representation of optical map alignment by a path through the model states. In the top figure, only the matching sites are connected by lines. The bottom figure shows how the corresponding alignment can be represented as a path through the model states.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0D6D-C1DB-4738-A0C1-FD7FE084387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Normalized size error before and after the refinement. Both graphs show histograms of normalized size error E=(X−Y)/Y, where X are sizes of fragments on consensus map and Y are their underlying counterparts of the reference map. Note the diminished size dispersion after the refinement.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0D6D-C1DB-4738-A0C1-FD7FE084387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Two site quality scores. Scores for the 122 cut sites after the refinement of Y.pestis assembly. Darker curve gives a quality score of the cuts of the consensus, lighter curve gives quality score for addition of cuts between adjacent consensus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0D6D-C1DB-4738-A0C1-FD7FE084387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Size errors before and after refinement. The horizontal axis marks sizes of fragments (in Kb) where indels were made. Vertical axis marks the sizes of indels made (also in Kb). Triangles mark the indels before the refinement, circles mark size discrepancies (compared with reference map) after the refinement.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0D6D-C1DB-4738-A0C1-FD7FE084387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l06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l06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l06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l06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ioinformatics/btl063"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10, May 2006, Pages 1217–1224, </a:t>
            </a:r>
            <a:r>
              <a:rPr lang="en-US" altLang="en-US" sz="1000">
                <a:solidFill>
                  <a:srgbClr val="333333"/>
                </a:solidFill>
                <a:hlinkClick r:id="rId3"/>
              </a:rPr>
              <a:t>https://doi.org/10.1093/bioinformatics/btl063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Construction of draft consensus map from pairwise optical map alignments.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988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10, May 2006, Pages 1217–1224, </a:t>
            </a:r>
            <a:r>
              <a:rPr lang="en-US" altLang="en-US" sz="1000">
                <a:solidFill>
                  <a:srgbClr val="333333"/>
                </a:solidFill>
                <a:hlinkClick r:id="rId3"/>
              </a:rPr>
              <a:t>https://doi.org/10.1093/bioinformatics/btl063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HMM for physical mapping. Each restriction cut site has a group of corresponding states in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545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10, May 2006, Pages 1217–1224, </a:t>
            </a:r>
            <a:r>
              <a:rPr lang="en-US" altLang="en-US" sz="1000">
                <a:solidFill>
                  <a:srgbClr val="333333"/>
                </a:solidFill>
                <a:hlinkClick r:id="rId3"/>
              </a:rPr>
              <a:t>https://doi.org/10.1093/bioinformatics/btl063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Representation of optical map alignment by a path through the model states. In the top figure, only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849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10, May 2006, Pages 1217–1224, </a:t>
            </a:r>
            <a:r>
              <a:rPr lang="en-US" altLang="en-US" sz="1000">
                <a:solidFill>
                  <a:srgbClr val="333333"/>
                </a:solidFill>
                <a:hlinkClick r:id="rId3"/>
              </a:rPr>
              <a:t>https://doi.org/10.1093/bioinformatics/btl063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Normalized size error before and after the refinement. Both graphs show histograms of normalized size error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024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10, May 2006, Pages 1217–1224, </a:t>
            </a:r>
            <a:r>
              <a:rPr lang="en-US" altLang="en-US" sz="1000">
                <a:solidFill>
                  <a:srgbClr val="333333"/>
                </a:solidFill>
                <a:hlinkClick r:id="rId3"/>
              </a:rPr>
              <a:t>https://doi.org/10.1093/bioinformatics/btl063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Two site quality scores. Scores for the 122 cut sites after the refinement of Y.pestis assembly. Darker curve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3763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10, May 2006, Pages 1217–1224, </a:t>
            </a:r>
            <a:r>
              <a:rPr lang="en-US" altLang="en-US" sz="1000">
                <a:solidFill>
                  <a:srgbClr val="333333"/>
                </a:solidFill>
                <a:hlinkClick r:id="rId3"/>
              </a:rPr>
              <a:t>https://doi.org/10.1093/bioinformatics/btl063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Size errors before and after refinement. The horizontal axis marks sizes of fragments (in Kb) where indels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09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Construction of draft consensus map from pairwise optical map alignments.
</vt:lpstr>
      <vt:lpstr>Fig. 2 HMM for physical mapping. Each restriction cut site has a group of corresponding states in the model.
</vt:lpstr>
      <vt:lpstr>Fig. 3 Representation of optical map alignment by a path through the model states. In the top figure, only the ...</vt:lpstr>
      <vt:lpstr>Fig. 4 Normalized size error before and after the refinement. Both graphs show histograms of normalized size error ...</vt:lpstr>
      <vt:lpstr>Fig. 5 Two site quality scores. Scores for the 122 cut sites after the refinement of Y.pestis assembly. Darker curve ...</vt:lpstr>
      <vt:lpstr>Fig. 6 Size errors before and after refinement. The horizontal axis marks sizes of fragments (in Kb) where indels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2024-04-27T02:32:38Z</dcterms:modified>
</cp:coreProperties>
</file>