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9605A4-4F72-4872-B57A-DE51B4FF8F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8CCC7-186B-4834-A074-04FD45DEA9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Scatterplots showing the distribution of the OARs in men (squares) and women (circles). Dashed lines indicate cut-offs for the four equally spaced intervals from the smallest to the largest observed used in the Fisher exact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AF9883-91CA-49F5-A9D9-70F18719826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998–1003,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 </a:t>
            </a:r>
            <a:r>
              <a:rPr lang="en-US" altLang="en-US" b="0"/>
              <a:t>Scatterplots showing the distribution of the OARs in men (squares) and women (circles). Dashed lines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 Scatterplots showing the distribution of the OARs in men (squares) and women (circles). Dashed lines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2024-04-26T00:44:42Z</dcterms:modified>
</cp:coreProperties>
</file>