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7F14C-0B01-4229-8D5D-426F8BDC2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2B551-42BD-4159-9A6D-0298C0B13D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Study sample for the analysis of risk factors for incident Alzheimer’s disease, Canadian Study of Health and Aging (CSHA), 1991–1992 (CSHA-1) and 1996–1997 (CSHA-2). no clinical: no clinical examination; CIND: cognitive impairment, no dementia.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B7A10-C69D-4022-BE3C-F64F1FF2D7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f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156, Issue 5, 1 September 2002, Pages 445–453,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Study sample for the analysis of risk factors for incident Alzheimer’s disease, Canadian Study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37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Study sample for the analysis of risk factors for incident Alzheimer’s disease, Canadian Study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2024-04-26T04:04:44Z</dcterms:modified>
</cp:coreProperties>
</file>