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80A8F-219A-4EF5-9EB0-192564CFD7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E61CC-BA97-4AF5-AD4D-E87E899F3A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systematic research.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2005. All rights reserved. For Permissions, please e-mail: journal.permissions@oupjournals.org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A499B-D3A8-4D73-BE3D-DF54D11C69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i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94, Issue 4, April 2005, Pages 505–513,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https://doi.org/10.1093/bja/aei085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1 </a:t>
            </a:r>
            <a:r>
              <a:rPr lang="en-US" altLang="en-US" b="0"/>
              <a:t>Flowchart of systematic research.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1 Flowchart of systematic research.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2024-04-27T01:03:32Z</dcterms:modified>
</cp:coreProperties>
</file>