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09D4D2-28F3-4CE5-9A5B-036F83B96A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F53098-DCF9-4661-9EA0-E84EFB8C2D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Panel A: average difference between baseline and end-of-follow-up eGFR according to the MDRD formula. Panel B: average difference between baseline and end-of-follow-up eGFR according to the CKD-EPI formula. Panel C: loss of renal function in different groups of age according to the MDRD equation. Panel D: loss of renal function in different groups of age according to the MDRD equation.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40317-A638-4638-B6DC-A7296CB574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s1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67, Issue 12, December 2012, Pages 1387–1393,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https://doi.org/10.1093/gerona/gls182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Panel A: average difference between baseline and end-of-follow-up eGFR according to the MDRD formula. Panel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Panel A: average difference between baseline and end-of-follow-up eGFR according to the MDRD formula. Panel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2024-04-26T10:04:28Z</dcterms:modified>
</cp:coreProperties>
</file>