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25E34-CEE8-4376-8A42-BFFFFF8A0C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2BC9E3-8506-40F5-8BC5-5C2F9DBD1E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5BA864-C0F2-480D-BC50-6D22042B6E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2024-04-26T12:51:15Z</dcterms:modified>
</cp:coreProperties>
</file>