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C1699-3F77-4B8B-8357-5C9B820D45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4D2520-F253-4721-A4A2-430833FD0C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stimuli. Retinal and V1 neurons were stimulated with 3 different types of drifting gratings: luminance (A), chromatic (B), and compound (C). Spatially, the luminance and chromatic gratings had 2 bars, dark–light and equiluminant red–green, respectively. The compound grating had 3 bars, red-dark–green, red, and green being equiluminant. A compound grating drifting at 2 Hz for luminance (2 dark bars per second) will drift at 1 Hz for color (1 red/green bar per second).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6D0B4-22D0-4028-806A-D89DE9029D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1920–1937,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Visual stimuli. Retinal and V1 neurons were stimulated with 3 different types of drifting gratings: luminance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Visual stimuli. Retinal and V1 neurons were stimulated with 3 different types of drifting gratings: luminance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2024-04-26T06:12:35Z</dcterms:modified>
</cp:coreProperties>
</file>