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1692D-C862-4C41-85E1-1377F389080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E74C92-6420-4ED0-9A3D-5FF0109DFD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Topographic map of Europe with simplified tectonic elements of Europe after Banka et al. (2002). Carp., Carpathians; EEC, East European Craton, STZ, Sorgenfrei–Tornquist zone; TTZ, Tornquist–Teisseyre zone; TS, Thor suture.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B8786-60BE-4A74-8DCF-9ACAF8390C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8.0376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174, Issue 1, July 2008, Pages 351–376,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https://doi.org/10.1111/j.1365-246X.2008.03767.x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Topographic map of Europe with simplified tectonic elements of Europe after Banka et al. (2002). Carp.,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Topographic map of Europe with simplified tectonic elements of Europe after Banka et al. (2002). Carp.,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2024-04-26T11:28:06Z</dcterms:modified>
</cp:coreProperties>
</file>