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9A5F0-E28C-4AE7-A05A-DCEFD3D95F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2E39F8-7395-412D-944F-1C670744AB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3FD9AD-2918-47D6-8814-4FE82859E6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2024-04-26T21:44:52Z</dcterms:modified>
</cp:coreProperties>
</file>