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00A36-53A7-47B4-B837-A13A1781A0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85F263-A354-4C82-8426-F629AB0AE9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of cortical bandwidth following the ESMGB. The BW10s (A)/BW30s (B) were systematically correlated to the difference in BW10s/BW30s between thalamic and cortical neurons (filled circles). For the cortical neurons with &gt;10-kHz difference from thalamic neurons (open circles), the ESMBG did not significantly change their bandwidths.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93EAD2-0298-409A-ACE2-E1D0D48CF3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71–80,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Changes of cortical bandwidth following the ES</a:t>
            </a:r>
            <a:r>
              <a:rPr lang="en-US" altLang="en-US" b="0" baseline="-25000"/>
              <a:t>MGB</a:t>
            </a:r>
            <a:r>
              <a:rPr lang="en-US" altLang="en-US" b="0"/>
              <a:t>. The BW10s (A)/BW30s (B) were systematically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Changes of cortical bandwidth following the ESMGB. The BW10s (A)/BW30s (B) were systematically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2024-04-26T06:52:27Z</dcterms:modified>
</cp:coreProperties>
</file>