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5F1ABE-57D9-4E54-9EB1-C97CE9DFF12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158D9B-0750-4580-ADE9-9403AA5B12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Additional Outcomes of the Study of Treatment of Infectious Mastitis during Lactation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7A37E9-3764-44F3-9506-220FFA8F06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7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12, 15 June 2010, Pages 1551–1558,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https://doi.org/10.1086/652763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3. </a:t>
            </a:r>
            <a:r>
              <a:rPr lang="en-US" altLang="en-US" b="0"/>
              <a:t>Additional Outcomes of the Study of Treatment of Infectious Mastitis during Lactation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3. Additional Outcomes of the Study of Treatment of Infectious Mastitis during Lactation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2024-09-18T19:40:25Z</dcterms:modified>
</cp:coreProperties>
</file>