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E7EF8-14F7-4ABE-B79E-93DCFAE4D2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FFEDF-2189-4ED3-A0C3-7C55FC96F2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Additional Outcomes of the Study of Treatment of Infectious Mastitis during Lactation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68B20-44B6-459B-87FC-4A6131FFE8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7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12, 15 June 2010, Pages 1551–1558,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https://doi.org/10.1086/652763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3. </a:t>
            </a:r>
            <a:r>
              <a:rPr lang="en-US" altLang="en-US" b="0"/>
              <a:t>Additional Outcomes of the Study of Treatment of Infectious Mastitis during Lactation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3. Additional Outcomes of the Study of Treatment of Infectious Mastitis during Lactation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2024-09-20T02:34:12Z</dcterms:modified>
</cp:coreProperties>
</file>