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A5FE6-AD44-4930-BA0E-7705A0F6BF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D5ADA5-C78A-4501-94C0-8B6D5C295D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Plasma concentrations of C-terminal (a) and N-terminal ANP (b), as well as cGMP (c) at baseline (b) and after acute volume expansion (t1) are shown in sham-operated controls and in rats with aortocaval shunt. Treatments were ACE-inhibition (ACEI), AT1-antagonist (AT1), or vehicle. Data are presented as mean±SE, n=8–12 in each group, *=p&lt;0.05, **=p&lt;0.01 and ***=p&lt;0.001 (vs. baseline).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1999,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9B0E5-4865-4BDF-94D4-2E8B14AC8B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335-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42, Issue 3, June 1999, Pages 733–742,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https://doi.org/10.1016/S0008-6363(98)00335-6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Plasma concentrations of C-terminal (a) and N-terminal ANP (b), as well as cGMP (c) at baseline (b)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Plasma concentrations of C-terminal (a) and N-terminal ANP (b), as well as cGMP (c) at baseline (b) and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2024-04-26T12:38:42Z</dcterms:modified>
</cp:coreProperties>
</file>