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9BBCE-5ACD-4F69-AA75-6DE9E8FD7A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3BC26-9DBE-448E-881B-D13890719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(A–E) Mutation discrimination using Scorpions. Black lines indicate that the sample is from a normal individual, red lines indicate a heterozygous individual and blue lines are negative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2DCEA-DC2D-4A09-8EC1-83B28E7276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9.37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19, 1 October 2000, Pages 3752–3761,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https://doi.org/10.1093/nar/28.19.3752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(A–E) Mutation discrimination using Scorpions. Black lines indicate that the sample is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(A–E) Mutation discrimination using Scorpions. Black lines indicate that the sample is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2024-04-26T02:52:52Z</dcterms:modified>
</cp:coreProperties>
</file>