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C356D-B7DC-4FA8-88F3-FF8835EE76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C5254-7C99-4B5D-B7D0-788555D6ED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Collecting localities of pocket gophers (Pappogeomys bulled) sampled for this analysis (numbered circles). Complete locality information is listed in Appendix I. Smaller (filled) circles show all other localities from which P. bulled is known to date. Shaded area indicates elevations above 1,000 m. Dashed lines show approximate distributions of the 9 currently recognized subspecies of P. bulled. Dashed line in inset shows approximate east-west extent of the Trans-Mexican Volcanic Belt.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A176E-FCB4-4F9B-A068-0943A62DF7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8-MAMM-A-16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90, Issue 1, 18 February 2009, Pages 47–56, </a:t>
            </a:r>
            <a:r>
              <a:rPr lang="en-US" altLang="en-US" sz="1000">
                <a:solidFill>
                  <a:srgbClr val="333333"/>
                </a:solidFill>
                <a:hlinkClick r:id="rId3"/>
              </a:rPr>
              <a:t>https://doi.org/10.1644/08-MAMM-A-168.1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Collecting localities of pocket gophers (Pappogeomys bulled) sampled for this analysis (numbered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Collecting localities of pocket gophers (Pappogeomys bulled) sampled for this analysis (numbered circles).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2024-04-26T22:54:45Z</dcterms:modified>
</cp:coreProperties>
</file>