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D9F84B-68DE-4B62-A606-DB27A3329F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69946-CDA4-4D87-A592-1CDDA70B65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the mean number of cotyledons consumed in each foraging area, in the presence of Carabus nemoralis extract (Cn) vs the control solution and in the presence of the blank (Whatman paper alone, W) vs the control solution. Solid bars refer to the treatments, while empty bars are the control solution. The Wilcoxon matched-pairs signed-ranks test was applied for comparison of the treatment/control solution pairs. Asterisk indicates significant difference (P &lt; 0.05). Bars = ±1 SE; n = 26 and 25 for Cn and W treatments,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920C0-66C0-4C5C-9640-A0982B05D5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v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82, Issue 2, May 2016, Pages 314–319, </a:t>
            </a:r>
            <a:r>
              <a:rPr lang="en-US" altLang="en-US" sz="1000">
                <a:solidFill>
                  <a:srgbClr val="333333"/>
                </a:solidFill>
                <a:hlinkClick r:id="rId3"/>
              </a:rPr>
              <a:t>https://doi.org/10.1093/mollus/eyv068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the mean number of cotyledons consumed in each foraging area, in the presence of Carabus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Comparison of the mean number of cotyledons consumed in each foraging area, in the presence of Carabus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2024-04-26T14:09:44Z</dcterms:modified>
</cp:coreProperties>
</file>