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93D1D-6C05-4B11-A3C5-882CB2C4F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C081FC-3A0F-42E8-8D5F-6C6F049DDA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The 200 ms NOESY spectra for d(CCCTAA) measured at 20°C and pH 4.5 in D2O. The regions of (a) T4 CH3–H8/H6/H2, (b) H1′/H5–H8/H6, (c) T4 CH3–H1′/H5 and (d) H1′/H5–H1′/H5 are displayed with 1D spectra with 1H assignment. Lowercase, capital and outlined letters represent residues of R-, S- and T-form respectively. Asterisks (e.g. C1*, A1*) indicate a cytidine H5 and adenosine H2 proton. Intra-residue NOE connectivities between H1′ and H8/H6 in (B) are indicated by residue names, and inter-residue NOEs are indicated by hyphenated residue names. The rectangular patterns are indicated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9D86E-EEAF-49F6-A87F-76B9E17D0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3.8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3, 1 February 2001, Pages 831–840,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https://doi.org/10.1093/nar/29.3.831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The 200 ms NOESY spectra for d(CCCTAA) measured at 20°C and pH 4.5 in D</a:t>
            </a:r>
            <a:r>
              <a:rPr lang="en-US" altLang="en-US" b="0" baseline="-25000"/>
              <a:t>2</a:t>
            </a:r>
            <a:r>
              <a:rPr lang="en-US" altLang="en-US" b="0"/>
              <a:t>O. The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200 ms NOESY spectra for d(CCCTAA) measured at 20°C and pH 4.5 in D2O. The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2024-04-27T03:27:56Z</dcterms:modified>
</cp:coreProperties>
</file>