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3D934-43D6-4484-A521-D62B8C0755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BC12C-7192-401B-AE9E-907904352D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pathways by which global and other large-scale environmental changes affect population health (based on McMichael et al., 2003b, p.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B66C0-2F1D-49F0-A0F5-53149ACF60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l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21, Issue suppl_1, December 2006, Pages 15–24,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https://doi.org/10.1093/heapro/dal047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1: </a:t>
            </a:r>
            <a:r>
              <a:rPr lang="en-US" altLang="en-US" b="0"/>
              <a:t>Major pathways by which global and other large-scale environmental changes affect population health (based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1: Major pathways by which global and other large-scale environmental changes affect population health (based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2024-07-16T06:34:13Z</dcterms:modified>
</cp:coreProperties>
</file>